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6" r:id="rId4"/>
    <p:sldId id="269" r:id="rId5"/>
    <p:sldId id="271" r:id="rId6"/>
    <p:sldId id="270" r:id="rId7"/>
    <p:sldId id="27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4F877-DA77-4EC3-A3EB-92FD09A197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94013E-BF03-452C-8B22-5C1246B5D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11A314-0D2C-4B8D-B80A-66068E519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F81F75-3D74-4395-A985-AE9D8C2A0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8B0D6-FD1E-4394-9914-F4490917F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839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AD475-BB51-4439-B4CE-439C8A984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C45EBA-C8E3-4CE7-A18E-7DD632A34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F62521-1011-4A10-BEE1-5D19A9F42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0CBE46-DD99-431A-830E-B51B40D00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BBC7EA-6489-478F-8674-CF7E8FC1B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90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458446-9F56-4F15-AFA6-E50100A528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5DF591-1EB4-4714-88C8-E2FC276EA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46A6DC-EBFE-4F93-B7D6-0AC89C7D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25BCA-B63D-4849-A349-9F31AACF6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B9A3B5-DFB4-4835-9D30-DC11D459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22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D8F8F-8CE3-4141-8D07-D1E22D76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84B20-8937-4BB6-B3A2-7FD645F34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DE2457-D62C-480F-867F-BFFEEE06C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5E774-B24B-475B-AADF-B6657B7A5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189082-2AAA-402E-8A6C-7662B944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92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F544A-9272-490C-8832-15754EC74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3A38B0-A88E-4C00-B589-2142253D6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0F092E-E3E3-4006-A32C-977074706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9E9C19-6F91-4CD7-A363-2B25B754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EE510E-0C88-4448-986A-EF97B2FF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98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C937C-806F-47DF-99D8-3C9004F99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D0FE5-7C7C-412A-8754-A67E9B08B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A48849-3EF9-4914-B92C-7511373EA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213475-312A-4C32-B573-E16A2BBD7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D5DED7-845D-407A-A429-9CF49E0E2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BD0BCF-119C-4AC5-BDCA-F7068B66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110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81576-D1B3-4867-8A79-BB4B405A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92C656-FB91-41D1-BBBB-D766EA55B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182E4-D97D-4821-88BD-E7C38EBC9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9B7308-AA66-4D76-8D59-FA35B5AF8F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FE13E4-5DAB-4F74-80FD-88B4416949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C35922-FE53-4F97-B528-BF6A9889E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5AF8511-BD53-4F99-82C9-A86EC517A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2A4D40-D0ED-4C15-876A-5C2406AC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909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A24D06-EBEE-4F9E-8699-EF4508431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459BD0-7F71-4270-9FB3-99F0B4ECD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4B61B57-15E5-4D78-8681-CBE30640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6E3FE0-F1A4-4D14-8ECE-B6F21367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593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6F928A-9B3B-49C4-9A02-231ED9F12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687CD7-1B39-47FD-8E9D-8DF373964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3F2D50-83D7-42C4-B101-41084F2C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8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C7A32-6FD1-4FCD-ABEB-2EADE0FE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CF09BE-7CFB-4816-8565-8FA6B0158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0C55B5-8ADD-4795-AC9F-5323173BF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1FB1E8-12B5-4700-B13F-892AF683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24B9A9-CAA4-4AB2-9458-72FA4DFFF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62902-0243-45E8-A54B-8126F919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53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2E102-43FE-4371-A020-FA3ED769E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8D8FBF8-64D7-4D25-A6A1-9102BCC9BE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156690-5276-47FC-969A-49B1B1E9C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6B9432-14E8-4C38-8587-F18E293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67E435-6E69-49F7-8197-B33193BFD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D0ED32-7D74-468A-91F0-AB650946F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10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BC322C-DDCD-48B3-851C-AFAF83D7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E23028-DE66-4B19-92CF-149A9BC41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33FBCE-65D4-4D70-8CED-EEF9400874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E7C2F-59EB-4BAC-BA71-2702B1E3082D}" type="datetimeFigureOut">
              <a:rPr lang="ko-KR" altLang="en-US" smtClean="0"/>
              <a:t>2020-07-23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17834C-2F8B-457E-86DE-ED9B7E110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018356-ABC7-4AE8-B04F-82316B7DD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5E0B8-E62F-43F0-B9D6-64E3688CB0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22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9E961F-DFFB-4AD4-88CB-C770FB41F70E}"/>
              </a:ext>
            </a:extLst>
          </p:cNvPr>
          <p:cNvSpPr txBox="1"/>
          <p:nvPr/>
        </p:nvSpPr>
        <p:spPr>
          <a:xfrm>
            <a:off x="1253983" y="932634"/>
            <a:ext cx="6966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Face Generation / Face Layer Extraction</a:t>
            </a:r>
            <a:endParaRPr lang="ko-KR" altLang="en-US" sz="2800" b="1" dirty="0"/>
          </a:p>
        </p:txBody>
      </p:sp>
      <p:pic>
        <p:nvPicPr>
          <p:cNvPr id="8" name="Picture 2" descr="Image result for full face mask template | Blue face mask, White ...">
            <a:extLst>
              <a:ext uri="{FF2B5EF4-FFF2-40B4-BE49-F238E27FC236}">
                <a16:creationId xmlns:a16="http://schemas.microsoft.com/office/drawing/2014/main" id="{0404A3E9-09E5-4C49-AD04-34858F969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9" t="7633" r="8294" b="6337"/>
          <a:stretch/>
        </p:blipFill>
        <p:spPr bwMode="auto">
          <a:xfrm>
            <a:off x="9209360" y="2986695"/>
            <a:ext cx="2285825" cy="306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Deep, diagram, learning, machine, network, nural icon">
            <a:extLst>
              <a:ext uri="{FF2B5EF4-FFF2-40B4-BE49-F238E27FC236}">
                <a16:creationId xmlns:a16="http://schemas.microsoft.com/office/drawing/2014/main" id="{D890A33C-1C85-4D3C-A38E-54EF5B766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44" y="3407409"/>
            <a:ext cx="2223166" cy="2223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01FCD83-F32F-4C11-9611-FB68D1B35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5008" y="2457176"/>
            <a:ext cx="4732458" cy="412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27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E934303-5FD2-4CC9-A792-538C9A86B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23" y="819053"/>
            <a:ext cx="5248275" cy="56864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4468AA9-0191-4FD1-85EE-321FD184F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398" y="1028603"/>
            <a:ext cx="5219700" cy="54768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1E1E54-58AB-48C8-B6D2-ABBB2042D436}"/>
              </a:ext>
            </a:extLst>
          </p:cNvPr>
          <p:cNvSpPr txBox="1"/>
          <p:nvPr/>
        </p:nvSpPr>
        <p:spPr>
          <a:xfrm>
            <a:off x="290123" y="295833"/>
            <a:ext cx="6593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Face Generation : NVIDIA Style GAN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12947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C5180515-CA55-462A-8BED-FB2551E84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0384"/>
            <a:ext cx="12192000" cy="48172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282350-8A2F-4472-96D8-5EF823AF4D90}"/>
              </a:ext>
            </a:extLst>
          </p:cNvPr>
          <p:cNvSpPr txBox="1"/>
          <p:nvPr/>
        </p:nvSpPr>
        <p:spPr>
          <a:xfrm>
            <a:off x="290123" y="295833"/>
            <a:ext cx="6428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Face Generation : NVIDIA Style GAN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23172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2168C9-4C90-498F-B1B9-1E39222D5E92}"/>
              </a:ext>
            </a:extLst>
          </p:cNvPr>
          <p:cNvSpPr txBox="1"/>
          <p:nvPr/>
        </p:nvSpPr>
        <p:spPr>
          <a:xfrm>
            <a:off x="290123" y="295833"/>
            <a:ext cx="6428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Face Generation : NVIDIA Style GAN</a:t>
            </a:r>
            <a:endParaRPr lang="ko-KR" altLang="en-US" sz="2800" b="1" dirty="0"/>
          </a:p>
        </p:txBody>
      </p:sp>
      <p:pic>
        <p:nvPicPr>
          <p:cNvPr id="2050" name="Picture 2" descr="딥러닝을 위한 서버 - 엔비디아 DGX-1 : 네이버 블로그">
            <a:extLst>
              <a:ext uri="{FF2B5EF4-FFF2-40B4-BE49-F238E27FC236}">
                <a16:creationId xmlns:a16="http://schemas.microsoft.com/office/drawing/2014/main" id="{A66C59ED-9F9E-420D-A2C3-818464207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94" y="3854181"/>
            <a:ext cx="4876800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451C5A-E19B-45C7-A340-834793808837}"/>
              </a:ext>
            </a:extLst>
          </p:cNvPr>
          <p:cNvSpPr txBox="1"/>
          <p:nvPr/>
        </p:nvSpPr>
        <p:spPr>
          <a:xfrm>
            <a:off x="5126062" y="2499685"/>
            <a:ext cx="5402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NVIDIA DGX-1 </a:t>
            </a:r>
            <a:r>
              <a:rPr lang="ko-KR" altLang="en-US" sz="2000" b="1" dirty="0"/>
              <a:t>기준 사진 </a:t>
            </a:r>
            <a:r>
              <a:rPr lang="en-US" altLang="ko-KR" sz="2000" b="1" dirty="0"/>
              <a:t>1</a:t>
            </a:r>
            <a:r>
              <a:rPr lang="ko-KR" altLang="en-US" sz="2000" b="1" dirty="0"/>
              <a:t>장 출력 소요시간</a:t>
            </a:r>
            <a:endParaRPr lang="en-US" altLang="ko-KR" sz="20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8564EC4-5377-45F0-AEC2-558264724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72111"/>
            <a:ext cx="4019550" cy="2562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24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2168C9-4C90-498F-B1B9-1E39222D5E92}"/>
              </a:ext>
            </a:extLst>
          </p:cNvPr>
          <p:cNvSpPr txBox="1"/>
          <p:nvPr/>
        </p:nvSpPr>
        <p:spPr>
          <a:xfrm>
            <a:off x="290123" y="295833"/>
            <a:ext cx="5962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Alter1 : Face-Generator [DCGAN]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1A68A-9F23-42AE-9CE6-126AA708C0E5}"/>
              </a:ext>
            </a:extLst>
          </p:cNvPr>
          <p:cNvSpPr txBox="1"/>
          <p:nvPr/>
        </p:nvSpPr>
        <p:spPr>
          <a:xfrm>
            <a:off x="290123" y="4873646"/>
            <a:ext cx="67753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20 epoch </a:t>
            </a:r>
            <a:r>
              <a:rPr lang="ko-KR" altLang="en-US" sz="2000" b="1" dirty="0"/>
              <a:t>학습 결과 </a:t>
            </a:r>
            <a:r>
              <a:rPr lang="en-US" altLang="ko-KR" sz="2000" b="1" dirty="0"/>
              <a:t>/ 60epoch</a:t>
            </a:r>
            <a:r>
              <a:rPr lang="ko-KR" altLang="en-US" sz="2000" b="1" dirty="0"/>
              <a:t>까지 학습 진행중</a:t>
            </a:r>
            <a:endParaRPr lang="en-US" altLang="ko-KR" sz="2000" b="1" dirty="0"/>
          </a:p>
          <a:p>
            <a:r>
              <a:rPr lang="en-US" altLang="ko-KR" sz="2000" b="1" dirty="0"/>
              <a:t>128*128 Face-Generation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낮은 해상도에 의해서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생성 후 해상도 </a:t>
            </a:r>
            <a:r>
              <a:rPr lang="en-US" altLang="ko-KR" sz="2000" b="1" dirty="0"/>
              <a:t>retouch </a:t>
            </a:r>
            <a:r>
              <a:rPr lang="ko-KR" altLang="en-US" sz="2000" b="1" dirty="0"/>
              <a:t>작업 필요</a:t>
            </a:r>
            <a:endParaRPr lang="en-US" altLang="ko-KR" sz="2000" b="1" dirty="0"/>
          </a:p>
        </p:txBody>
      </p:sp>
      <p:pic>
        <p:nvPicPr>
          <p:cNvPr id="3" name="그래픽 2" descr="오른쪽 화살표">
            <a:extLst>
              <a:ext uri="{FF2B5EF4-FFF2-40B4-BE49-F238E27FC236}">
                <a16:creationId xmlns:a16="http://schemas.microsoft.com/office/drawing/2014/main" id="{8DD66EBA-0A7F-4A08-A015-D090CB5FD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37777" y="3540487"/>
            <a:ext cx="441364" cy="4413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AEFEDAB-794F-4DF8-84BD-DA89E6ECC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79" y="1880430"/>
            <a:ext cx="12192000" cy="210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50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2168C9-4C90-498F-B1B9-1E39222D5E92}"/>
              </a:ext>
            </a:extLst>
          </p:cNvPr>
          <p:cNvSpPr txBox="1"/>
          <p:nvPr/>
        </p:nvSpPr>
        <p:spPr>
          <a:xfrm>
            <a:off x="290123" y="295833"/>
            <a:ext cx="3869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Alter2 : Cartoon GAN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1A68A-9F23-42AE-9CE6-126AA708C0E5}"/>
              </a:ext>
            </a:extLst>
          </p:cNvPr>
          <p:cNvSpPr txBox="1"/>
          <p:nvPr/>
        </p:nvSpPr>
        <p:spPr>
          <a:xfrm>
            <a:off x="392128" y="3581741"/>
            <a:ext cx="35317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실사 이미지를 일러스트 변환</a:t>
            </a:r>
            <a:endParaRPr lang="en-US" altLang="ko-KR" sz="2000" b="1" dirty="0"/>
          </a:p>
          <a:p>
            <a:r>
              <a:rPr lang="ko-KR" altLang="en-US" sz="2000" b="1" dirty="0"/>
              <a:t>변환된 이미지를 바탕으로</a:t>
            </a:r>
            <a:endParaRPr lang="en-US" altLang="ko-KR" sz="2000" b="1" dirty="0"/>
          </a:p>
          <a:p>
            <a:r>
              <a:rPr lang="en-US" altLang="ko-KR" sz="2000" b="1" dirty="0"/>
              <a:t>Face Layer </a:t>
            </a:r>
            <a:r>
              <a:rPr lang="ko-KR" altLang="en-US" sz="2000" b="1" dirty="0"/>
              <a:t>추출</a:t>
            </a:r>
            <a:endParaRPr lang="en-US" altLang="ko-KR" sz="20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0911FDF-5BDA-4F62-BAA4-2847D14DA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0930" y="1426126"/>
            <a:ext cx="3240947" cy="486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BAE92E9-E6CE-488D-A2EE-7B5C3C766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653" y="1426125"/>
            <a:ext cx="3240947" cy="486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래픽 2" descr="오른쪽 화살표">
            <a:extLst>
              <a:ext uri="{FF2B5EF4-FFF2-40B4-BE49-F238E27FC236}">
                <a16:creationId xmlns:a16="http://schemas.microsoft.com/office/drawing/2014/main" id="{8DD66EBA-0A7F-4A08-A015-D090CB5FD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7777" y="3540487"/>
            <a:ext cx="441364" cy="4413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E6FF54-DFDA-4208-A144-6923B4063CD9}"/>
              </a:ext>
            </a:extLst>
          </p:cNvPr>
          <p:cNvSpPr txBox="1"/>
          <p:nvPr/>
        </p:nvSpPr>
        <p:spPr>
          <a:xfrm>
            <a:off x="6202199" y="948785"/>
            <a:ext cx="3665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Before		/	 After</a:t>
            </a:r>
          </a:p>
        </p:txBody>
      </p:sp>
    </p:spTree>
    <p:extLst>
      <p:ext uri="{BB962C8B-B14F-4D97-AF65-F5344CB8AC3E}">
        <p14:creationId xmlns:p14="http://schemas.microsoft.com/office/powerpoint/2010/main" val="13896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2168C9-4C90-498F-B1B9-1E39222D5E92}"/>
              </a:ext>
            </a:extLst>
          </p:cNvPr>
          <p:cNvSpPr txBox="1"/>
          <p:nvPr/>
        </p:nvSpPr>
        <p:spPr>
          <a:xfrm>
            <a:off x="290123" y="295833"/>
            <a:ext cx="5490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Face Layer Extraction </a:t>
            </a:r>
            <a:r>
              <a:rPr lang="ko-KR" altLang="en-US" sz="2800" b="1" dirty="0"/>
              <a:t>진행 상황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DF8515-717E-4190-BE5C-86687615C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23" y="1393595"/>
            <a:ext cx="4828214" cy="48505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36C4F2F-8088-46F6-8F63-406359AB3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04984"/>
            <a:ext cx="5014267" cy="1820500"/>
          </a:xfrm>
          <a:prstGeom prst="rect">
            <a:avLst/>
          </a:prstGeo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760399C-2C9E-4B6C-8426-D507CEA6D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300552"/>
            <a:ext cx="5014267" cy="18552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0CD825-B381-4E63-B626-BE6C65842240}"/>
              </a:ext>
            </a:extLst>
          </p:cNvPr>
          <p:cNvSpPr txBox="1"/>
          <p:nvPr/>
        </p:nvSpPr>
        <p:spPr>
          <a:xfrm>
            <a:off x="6096000" y="1393595"/>
            <a:ext cx="2294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Eye Shadow Layer Extraction</a:t>
            </a:r>
            <a:endParaRPr lang="ko-KR" altLang="en-US" sz="1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ACB268-3980-4BF9-891E-329D572DB22A}"/>
              </a:ext>
            </a:extLst>
          </p:cNvPr>
          <p:cNvSpPr txBox="1"/>
          <p:nvPr/>
        </p:nvSpPr>
        <p:spPr>
          <a:xfrm>
            <a:off x="6096000" y="3936858"/>
            <a:ext cx="1664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Eye Layer Extraction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398941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92</Words>
  <Application>Microsoft Office PowerPoint</Application>
  <PresentationFormat>와이드스크린</PresentationFormat>
  <Paragraphs>18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2015102747@office.khu.ac.kr</dc:creator>
  <cp:lastModifiedBy>이재빈</cp:lastModifiedBy>
  <cp:revision>5</cp:revision>
  <dcterms:created xsi:type="dcterms:W3CDTF">2020-07-23T01:45:01Z</dcterms:created>
  <dcterms:modified xsi:type="dcterms:W3CDTF">2020-07-23T01:59:38Z</dcterms:modified>
</cp:coreProperties>
</file>

<file path=docProps/thumbnail.jpeg>
</file>